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1720" autoAdjust="0"/>
  </p:normalViewPr>
  <p:slideViewPr>
    <p:cSldViewPr>
      <p:cViewPr varScale="1">
        <p:scale>
          <a:sx n="83" d="100"/>
          <a:sy n="83" d="100"/>
        </p:scale>
        <p:origin x="-7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C7E6AA-27D0-4C95-AD6D-24FBC32667DB}" type="datetimeFigureOut">
              <a:rPr lang="en-US" smtClean="0"/>
              <a:pPr/>
              <a:t>9/9/2009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3B44E3-22DB-470C-9301-8828E2B941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3B44E3-22DB-470C-9301-8828E2B941AD}"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B41D8A8-A280-4BB0-BE41-7FC6CAB1C1D2}" type="datetimeFigureOut">
              <a:rPr lang="en-US" smtClean="0"/>
              <a:pPr/>
              <a:t>9/9/2009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2F7686E-B9F3-4C50-907C-DC9B6727629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41D8A8-A280-4BB0-BE41-7FC6CAB1C1D2}" type="datetimeFigureOut">
              <a:rPr lang="en-US" smtClean="0"/>
              <a:pPr/>
              <a:t>9/9/2009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7686E-B9F3-4C50-907C-DC9B672762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41D8A8-A280-4BB0-BE41-7FC6CAB1C1D2}" type="datetimeFigureOut">
              <a:rPr lang="en-US" smtClean="0"/>
              <a:pPr/>
              <a:t>9/9/2009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7686E-B9F3-4C50-907C-DC9B672762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B41D8A8-A280-4BB0-BE41-7FC6CAB1C1D2}" type="datetimeFigureOut">
              <a:rPr lang="en-US" smtClean="0"/>
              <a:pPr/>
              <a:t>9/9/2009</a:t>
            </a:fld>
            <a:endParaRPr lang="en-US"/>
          </a:p>
        </p:txBody>
      </p:sp>
      <p:sp>
        <p:nvSpPr>
          <p:cNvPr id="9" name="Slide Number Placeholder 8"/>
          <p:cNvSpPr>
            <a:spLocks noGrp="1"/>
          </p:cNvSpPr>
          <p:nvPr>
            <p:ph type="sldNum" sz="quarter" idx="15"/>
          </p:nvPr>
        </p:nvSpPr>
        <p:spPr/>
        <p:txBody>
          <a:bodyPr rtlCol="0"/>
          <a:lstStyle/>
          <a:p>
            <a:fld id="{62F7686E-B9F3-4C50-907C-DC9B6727629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B41D8A8-A280-4BB0-BE41-7FC6CAB1C1D2}" type="datetimeFigureOut">
              <a:rPr lang="en-US" smtClean="0"/>
              <a:pPr/>
              <a:t>9/9/2009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2F7686E-B9F3-4C50-907C-DC9B672762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B41D8A8-A280-4BB0-BE41-7FC6CAB1C1D2}" type="datetimeFigureOut">
              <a:rPr lang="en-US" smtClean="0"/>
              <a:pPr/>
              <a:t>9/9/2009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F7686E-B9F3-4C50-907C-DC9B6727629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B41D8A8-A280-4BB0-BE41-7FC6CAB1C1D2}" type="datetimeFigureOut">
              <a:rPr lang="en-US" smtClean="0"/>
              <a:pPr/>
              <a:t>9/9/2009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F7686E-B9F3-4C50-907C-DC9B6727629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B41D8A8-A280-4BB0-BE41-7FC6CAB1C1D2}" type="datetimeFigureOut">
              <a:rPr lang="en-US" smtClean="0"/>
              <a:pPr/>
              <a:t>9/9/2009</a:t>
            </a:fld>
            <a:endParaRPr lang="en-US"/>
          </a:p>
        </p:txBody>
      </p:sp>
      <p:sp>
        <p:nvSpPr>
          <p:cNvPr id="7" name="Slide Number Placeholder 6"/>
          <p:cNvSpPr>
            <a:spLocks noGrp="1"/>
          </p:cNvSpPr>
          <p:nvPr>
            <p:ph type="sldNum" sz="quarter" idx="11"/>
          </p:nvPr>
        </p:nvSpPr>
        <p:spPr/>
        <p:txBody>
          <a:bodyPr rtlCol="0"/>
          <a:lstStyle/>
          <a:p>
            <a:fld id="{62F7686E-B9F3-4C50-907C-DC9B6727629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41D8A8-A280-4BB0-BE41-7FC6CAB1C1D2}" type="datetimeFigureOut">
              <a:rPr lang="en-US" smtClean="0"/>
              <a:pPr/>
              <a:t>9/9/2009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F7686E-B9F3-4C50-907C-DC9B672762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B41D8A8-A280-4BB0-BE41-7FC6CAB1C1D2}" type="datetimeFigureOut">
              <a:rPr lang="en-US" smtClean="0"/>
              <a:pPr/>
              <a:t>9/9/2009</a:t>
            </a:fld>
            <a:endParaRPr lang="en-US"/>
          </a:p>
        </p:txBody>
      </p:sp>
      <p:sp>
        <p:nvSpPr>
          <p:cNvPr id="22" name="Slide Number Placeholder 21"/>
          <p:cNvSpPr>
            <a:spLocks noGrp="1"/>
          </p:cNvSpPr>
          <p:nvPr>
            <p:ph type="sldNum" sz="quarter" idx="15"/>
          </p:nvPr>
        </p:nvSpPr>
        <p:spPr/>
        <p:txBody>
          <a:bodyPr rtlCol="0"/>
          <a:lstStyle/>
          <a:p>
            <a:fld id="{62F7686E-B9F3-4C50-907C-DC9B6727629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B41D8A8-A280-4BB0-BE41-7FC6CAB1C1D2}" type="datetimeFigureOut">
              <a:rPr lang="en-US" smtClean="0"/>
              <a:pPr/>
              <a:t>9/9/2009</a:t>
            </a:fld>
            <a:endParaRPr lang="en-US"/>
          </a:p>
        </p:txBody>
      </p:sp>
      <p:sp>
        <p:nvSpPr>
          <p:cNvPr id="18" name="Slide Number Placeholder 17"/>
          <p:cNvSpPr>
            <a:spLocks noGrp="1"/>
          </p:cNvSpPr>
          <p:nvPr>
            <p:ph type="sldNum" sz="quarter" idx="11"/>
          </p:nvPr>
        </p:nvSpPr>
        <p:spPr/>
        <p:txBody>
          <a:bodyPr rtlCol="0"/>
          <a:lstStyle/>
          <a:p>
            <a:fld id="{62F7686E-B9F3-4C50-907C-DC9B6727629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B41D8A8-A280-4BB0-BE41-7FC6CAB1C1D2}" type="datetimeFigureOut">
              <a:rPr lang="en-US" smtClean="0"/>
              <a:pPr/>
              <a:t>9/9/2009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2F7686E-B9F3-4C50-907C-DC9B672762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Economics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Answer is…</a:t>
            </a:r>
            <a:endParaRPr lang="en-US" dirty="0"/>
          </a:p>
        </p:txBody>
      </p:sp>
      <p:sp>
        <p:nvSpPr>
          <p:cNvPr id="3" name="Content Placeholder 2"/>
          <p:cNvSpPr>
            <a:spLocks noGrp="1"/>
          </p:cNvSpPr>
          <p:nvPr>
            <p:ph sz="quarter" idx="1"/>
          </p:nvPr>
        </p:nvSpPr>
        <p:spPr/>
        <p:txBody>
          <a:bodyPr/>
          <a:lstStyle/>
          <a:p>
            <a:r>
              <a:rPr lang="en-US" dirty="0" smtClean="0"/>
              <a:t>We really want to be good consumers since we have limited recourses.</a:t>
            </a:r>
          </a:p>
          <a:p>
            <a:pPr lvl="2"/>
            <a:r>
              <a:rPr lang="en-US" dirty="0" smtClean="0"/>
              <a:t>A Consumer is a person in an economy that purchases goods.</a:t>
            </a:r>
          </a:p>
          <a:p>
            <a:pPr lvl="2"/>
            <a:r>
              <a:rPr lang="en-US" dirty="0" smtClean="0"/>
              <a:t>Citizens are people in </a:t>
            </a:r>
            <a:r>
              <a:rPr lang="en-US" smtClean="0"/>
              <a:t>a country.</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Economics?</a:t>
            </a:r>
            <a:endParaRPr lang="en-US" dirty="0"/>
          </a:p>
        </p:txBody>
      </p:sp>
      <p:sp>
        <p:nvSpPr>
          <p:cNvPr id="3" name="Content Placeholder 2"/>
          <p:cNvSpPr>
            <a:spLocks noGrp="1"/>
          </p:cNvSpPr>
          <p:nvPr>
            <p:ph sz="quarter" idx="1"/>
          </p:nvPr>
        </p:nvSpPr>
        <p:spPr/>
        <p:txBody>
          <a:bodyPr/>
          <a:lstStyle/>
          <a:p>
            <a:pPr>
              <a:buNone/>
            </a:pPr>
            <a:endParaRPr lang="en-US" dirty="0"/>
          </a:p>
          <a:p>
            <a:endParaRPr lang="en-US" dirty="0" smtClean="0"/>
          </a:p>
          <a:p>
            <a:endParaRPr lang="en-US" dirty="0" smtClean="0"/>
          </a:p>
          <a:p>
            <a:endParaRPr lang="en-US" dirty="0" smtClean="0"/>
          </a:p>
          <a:p>
            <a:r>
              <a:rPr lang="en-US" dirty="0" smtClean="0"/>
              <a:t>Economics is the study of how society uses it’s recourses to satisfy it’s wants and needs.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Imagine This…</a:t>
            </a:r>
            <a:endParaRPr lang="en-US" dirty="0"/>
          </a:p>
        </p:txBody>
      </p:sp>
      <p:sp>
        <p:nvSpPr>
          <p:cNvPr id="3" name="Content Placeholder 2"/>
          <p:cNvSpPr>
            <a:spLocks noGrp="1"/>
          </p:cNvSpPr>
          <p:nvPr>
            <p:ph sz="quarter" idx="1"/>
          </p:nvPr>
        </p:nvSpPr>
        <p:spPr/>
        <p:txBody>
          <a:bodyPr/>
          <a:lstStyle/>
          <a:p>
            <a:pPr>
              <a:buNone/>
            </a:pPr>
            <a:endParaRPr lang="en-US" dirty="0" smtClean="0"/>
          </a:p>
          <a:p>
            <a:r>
              <a:rPr lang="en-US" dirty="0" smtClean="0"/>
              <a:t>First a house hold works together to do chores.</a:t>
            </a:r>
          </a:p>
          <a:p>
            <a:pPr lvl="2"/>
            <a:r>
              <a:rPr lang="en-US" dirty="0" smtClean="0"/>
              <a:t>They cut fire wood to keep themselves warm.</a:t>
            </a:r>
          </a:p>
          <a:p>
            <a:pPr lvl="2"/>
            <a:r>
              <a:rPr lang="en-US" dirty="0" smtClean="0"/>
              <a:t>They go to the store and but food.</a:t>
            </a:r>
          </a:p>
          <a:p>
            <a:pPr lvl="2"/>
            <a:r>
              <a:rPr lang="en-US" dirty="0" smtClean="0"/>
              <a:t>They cook meals.</a:t>
            </a:r>
          </a:p>
          <a:p>
            <a:pPr lvl="2"/>
            <a:r>
              <a:rPr lang="en-US" dirty="0" smtClean="0"/>
              <a:t>They take the family pet to the vet.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This…</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The managers of a large firm are deciding to produce a new product for line of electronics.</a:t>
            </a:r>
          </a:p>
          <a:p>
            <a:pPr lvl="2"/>
            <a:r>
              <a:rPr lang="en-US" dirty="0" smtClean="0"/>
              <a:t>They are making decisions on their pest place to put their advertising dollars other then in TV commercials or online.</a:t>
            </a:r>
          </a:p>
          <a:p>
            <a:pPr lvl="2">
              <a:buNone/>
            </a:pPr>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Finally This…</a:t>
            </a:r>
            <a:endParaRPr lang="en-US" dirty="0"/>
          </a:p>
        </p:txBody>
      </p:sp>
      <p:sp>
        <p:nvSpPr>
          <p:cNvPr id="3" name="Content Placeholder 2"/>
          <p:cNvSpPr>
            <a:spLocks noGrp="1"/>
          </p:cNvSpPr>
          <p:nvPr>
            <p:ph sz="quarter" idx="1"/>
          </p:nvPr>
        </p:nvSpPr>
        <p:spPr/>
        <p:txBody>
          <a:bodyPr/>
          <a:lstStyle/>
          <a:p>
            <a:r>
              <a:rPr lang="en-US" dirty="0" smtClean="0"/>
              <a:t>Law makers in Washington D.C. are deciding how to spend federal money.</a:t>
            </a:r>
          </a:p>
          <a:p>
            <a:pPr lvl="2"/>
            <a:r>
              <a:rPr lang="en-US" dirty="0" smtClean="0"/>
              <a:t>Should they spend money on preschool programs for minority children?</a:t>
            </a:r>
          </a:p>
          <a:p>
            <a:pPr lvl="2"/>
            <a:r>
              <a:rPr lang="en-US" dirty="0" smtClean="0"/>
              <a:t>Should they invest in a new military weapon system that could make the country safer?</a:t>
            </a:r>
          </a:p>
          <a:p>
            <a:pPr lvl="2"/>
            <a:r>
              <a:rPr lang="en-US" dirty="0" smtClean="0"/>
              <a:t>How much money should the government spend on health care?</a:t>
            </a:r>
          </a:p>
          <a:p>
            <a:pPr lvl="2"/>
            <a:r>
              <a:rPr lang="en-US" dirty="0" smtClean="0"/>
              <a:t>What controls should be placed on the internet?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 Found All of These?</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smtClean="0"/>
          </a:p>
          <a:p>
            <a:r>
              <a:rPr lang="en-US" dirty="0" smtClean="0"/>
              <a:t>We would if we could but we cannot.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reasons we can’t have everything…</a:t>
            </a:r>
            <a:endParaRPr lang="en-US" dirty="0"/>
          </a:p>
        </p:txBody>
      </p:sp>
      <p:sp>
        <p:nvSpPr>
          <p:cNvPr id="3" name="Content Placeholder 2"/>
          <p:cNvSpPr>
            <a:spLocks noGrp="1"/>
          </p:cNvSpPr>
          <p:nvPr>
            <p:ph sz="quarter" idx="1"/>
          </p:nvPr>
        </p:nvSpPr>
        <p:spPr/>
        <p:txBody>
          <a:bodyPr/>
          <a:lstStyle/>
          <a:p>
            <a:r>
              <a:rPr lang="en-US" dirty="0" smtClean="0"/>
              <a:t>Scarcity- All resources are limited and therefore are scarce. Everyone cannot have everything they want. There is not enough stuff to go around.</a:t>
            </a:r>
          </a:p>
          <a:p>
            <a:pPr lvl="2"/>
            <a:r>
              <a:rPr lang="en-US" dirty="0" smtClean="0"/>
              <a:t>To Decide how funds get allocated we need to look at our wants and our needs.</a:t>
            </a:r>
          </a:p>
          <a:p>
            <a:r>
              <a:rPr lang="en-US" dirty="0" smtClean="0"/>
              <a:t>Needs- Are our basic needs to survive like food clothes and shelter.</a:t>
            </a:r>
          </a:p>
          <a:p>
            <a:r>
              <a:rPr lang="en-US" dirty="0" smtClean="0"/>
              <a:t>Wants- This basically is limitless other then the needs we have.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Help our Wants and Needs…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Land- this is all natural resources used to produce goods and services.</a:t>
            </a:r>
          </a:p>
          <a:p>
            <a:pPr lvl="2"/>
            <a:r>
              <a:rPr lang="en-US" dirty="0" smtClean="0"/>
              <a:t>Goods and Services are the things that we buy like iPods and haircuts.</a:t>
            </a:r>
          </a:p>
          <a:p>
            <a:pPr lvl="2"/>
            <a:r>
              <a:rPr lang="en-US" dirty="0" smtClean="0"/>
              <a:t>A good is something you can hold.</a:t>
            </a:r>
          </a:p>
          <a:p>
            <a:pPr lvl="2"/>
            <a:r>
              <a:rPr lang="en-US" dirty="0" smtClean="0"/>
              <a:t>A service is something that gets used up right after it is purchased.</a:t>
            </a:r>
          </a:p>
          <a:p>
            <a:r>
              <a:rPr lang="en-US" dirty="0" smtClean="0"/>
              <a:t>Labor- This is and effort that an individual person puts into making a good or service.</a:t>
            </a:r>
          </a:p>
          <a:p>
            <a:r>
              <a:rPr lang="en-US" dirty="0" smtClean="0"/>
              <a:t>Capital- This is anything that is used to produce other goods and services.</a:t>
            </a:r>
          </a:p>
          <a:p>
            <a:pPr lvl="2"/>
            <a:r>
              <a:rPr lang="en-US" dirty="0" smtClean="0"/>
              <a:t>If you make cars you need machines to make the metal that is used in the cars. It is also the truck that drives the cars to the dealer who sells them and it is the building that the cars are made in.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Why Do We Study Economics?</a:t>
            </a: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TotalTime>
  <Words>441</Words>
  <Application>Microsoft Office PowerPoint</Application>
  <PresentationFormat>On-screen Show (4:3)</PresentationFormat>
  <Paragraphs>48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Economics</vt:lpstr>
      <vt:lpstr>What is Economics?</vt:lpstr>
      <vt:lpstr>Now Imagine This…</vt:lpstr>
      <vt:lpstr>And This…</vt:lpstr>
      <vt:lpstr>And Finally This…</vt:lpstr>
      <vt:lpstr>Why Not Found All of These?</vt:lpstr>
      <vt:lpstr>The reasons we can’t have everything…</vt:lpstr>
      <vt:lpstr>Things to Help our Wants and Needs…</vt:lpstr>
      <vt:lpstr>Why Do We Study Economics?</vt:lpstr>
      <vt:lpstr>The Answer is…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dc:title>
  <dc:creator> </dc:creator>
  <cp:lastModifiedBy> </cp:lastModifiedBy>
  <cp:revision>10</cp:revision>
  <dcterms:created xsi:type="dcterms:W3CDTF">2009-09-03T19:56:17Z</dcterms:created>
  <dcterms:modified xsi:type="dcterms:W3CDTF">2009-09-09T20:31:32Z</dcterms:modified>
</cp:coreProperties>
</file>